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26"/>
  </p:normalViewPr>
  <p:slideViewPr>
    <p:cSldViewPr snapToGrid="0" snapToObjects="1">
      <p:cViewPr varScale="1">
        <p:scale>
          <a:sx n="103" d="100"/>
          <a:sy n="103" d="100"/>
        </p:scale>
        <p:origin x="8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" name="Shape 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685800" y="1597819"/>
            <a:ext cx="7772400" cy="110252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000000"/>
          </a:solidFill>
          <a:uFillTx/>
          <a:latin typeface="Interstate"/>
          <a:ea typeface="Interstate"/>
          <a:cs typeface="Interstate"/>
          <a:sym typeface="Interstate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000000"/>
          </a:solidFill>
          <a:uFillTx/>
          <a:latin typeface="Interstate"/>
          <a:ea typeface="Interstate"/>
          <a:cs typeface="Interstate"/>
          <a:sym typeface="Interstate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000000"/>
          </a:solidFill>
          <a:uFillTx/>
          <a:latin typeface="Interstate"/>
          <a:ea typeface="Interstate"/>
          <a:cs typeface="Interstate"/>
          <a:sym typeface="Interstate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000000"/>
          </a:solidFill>
          <a:uFillTx/>
          <a:latin typeface="Interstate"/>
          <a:ea typeface="Interstate"/>
          <a:cs typeface="Interstate"/>
          <a:sym typeface="Interstate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000000"/>
          </a:solidFill>
          <a:uFillTx/>
          <a:latin typeface="Interstate"/>
          <a:ea typeface="Interstate"/>
          <a:cs typeface="Interstate"/>
          <a:sym typeface="Interstate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000000"/>
          </a:solidFill>
          <a:uFillTx/>
          <a:latin typeface="Interstate"/>
          <a:ea typeface="Interstate"/>
          <a:cs typeface="Interstate"/>
          <a:sym typeface="Interstate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000000"/>
          </a:solidFill>
          <a:uFillTx/>
          <a:latin typeface="Interstate"/>
          <a:ea typeface="Interstate"/>
          <a:cs typeface="Interstate"/>
          <a:sym typeface="Interstate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000000"/>
          </a:solidFill>
          <a:uFillTx/>
          <a:latin typeface="Interstate"/>
          <a:ea typeface="Interstate"/>
          <a:cs typeface="Interstate"/>
          <a:sym typeface="Interstate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000000"/>
          </a:solidFill>
          <a:uFillTx/>
          <a:latin typeface="Interstate"/>
          <a:ea typeface="Interstate"/>
          <a:cs typeface="Interstate"/>
          <a:sym typeface="Interstate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200"/>
        </a:spcBef>
        <a:spcAft>
          <a:spcPts val="0"/>
        </a:spcAft>
        <a:buClrTx/>
        <a:buSzPct val="100000"/>
        <a:buFont typeface="Arial"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Interstate"/>
          <a:ea typeface="Interstate"/>
          <a:cs typeface="Interstate"/>
          <a:sym typeface="Interstate"/>
        </a:defRPr>
      </a:lvl1pPr>
      <a:lvl2pPr marL="742950" marR="0" indent="-285750" algn="l" defTabSz="457200" rtl="0" latinLnBrk="0">
        <a:lnSpc>
          <a:spcPct val="100000"/>
        </a:lnSpc>
        <a:spcBef>
          <a:spcPts val="200"/>
        </a:spcBef>
        <a:spcAft>
          <a:spcPts val="0"/>
        </a:spcAft>
        <a:buClrTx/>
        <a:buSzPct val="100000"/>
        <a:buFont typeface="Arial"/>
        <a:buChar char="–"/>
        <a:tabLst/>
        <a:defRPr sz="1200" b="0" i="0" u="none" strike="noStrike" cap="none" spc="0" baseline="0">
          <a:solidFill>
            <a:srgbClr val="000000"/>
          </a:solidFill>
          <a:uFillTx/>
          <a:latin typeface="Interstate"/>
          <a:ea typeface="Interstate"/>
          <a:cs typeface="Interstate"/>
          <a:sym typeface="Interstate"/>
        </a:defRPr>
      </a:lvl2pPr>
      <a:lvl3pPr marL="1143000" marR="0" indent="-228600" algn="l" defTabSz="457200" rtl="0" latinLnBrk="0">
        <a:lnSpc>
          <a:spcPct val="100000"/>
        </a:lnSpc>
        <a:spcBef>
          <a:spcPts val="200"/>
        </a:spcBef>
        <a:spcAft>
          <a:spcPts val="0"/>
        </a:spcAft>
        <a:buClrTx/>
        <a:buSzPct val="100000"/>
        <a:buFont typeface="Arial"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Interstate"/>
          <a:ea typeface="Interstate"/>
          <a:cs typeface="Interstate"/>
          <a:sym typeface="Interstate"/>
        </a:defRPr>
      </a:lvl3pPr>
      <a:lvl4pPr marL="1600200" marR="0" indent="-228600" algn="l" defTabSz="457200" rtl="0" latinLnBrk="0">
        <a:lnSpc>
          <a:spcPct val="100000"/>
        </a:lnSpc>
        <a:spcBef>
          <a:spcPts val="200"/>
        </a:spcBef>
        <a:spcAft>
          <a:spcPts val="0"/>
        </a:spcAft>
        <a:buClrTx/>
        <a:buSzPct val="100000"/>
        <a:buFont typeface="Arial"/>
        <a:buChar char="–"/>
        <a:tabLst/>
        <a:defRPr sz="1200" b="0" i="0" u="none" strike="noStrike" cap="none" spc="0" baseline="0">
          <a:solidFill>
            <a:srgbClr val="000000"/>
          </a:solidFill>
          <a:uFillTx/>
          <a:latin typeface="Interstate"/>
          <a:ea typeface="Interstate"/>
          <a:cs typeface="Interstate"/>
          <a:sym typeface="Interstate"/>
        </a:defRPr>
      </a:lvl4pPr>
      <a:lvl5pPr marL="2057400" marR="0" indent="-228600" algn="l" defTabSz="457200" rtl="0" latinLnBrk="0">
        <a:lnSpc>
          <a:spcPct val="100000"/>
        </a:lnSpc>
        <a:spcBef>
          <a:spcPts val="200"/>
        </a:spcBef>
        <a:spcAft>
          <a:spcPts val="0"/>
        </a:spcAft>
        <a:buClrTx/>
        <a:buSzPct val="100000"/>
        <a:buFont typeface="Arial"/>
        <a:buChar char="»"/>
        <a:tabLst/>
        <a:defRPr sz="1200" b="0" i="0" u="none" strike="noStrike" cap="none" spc="0" baseline="0">
          <a:solidFill>
            <a:srgbClr val="000000"/>
          </a:solidFill>
          <a:uFillTx/>
          <a:latin typeface="Interstate"/>
          <a:ea typeface="Interstate"/>
          <a:cs typeface="Interstate"/>
          <a:sym typeface="Interstate"/>
        </a:defRPr>
      </a:lvl5pPr>
      <a:lvl6pPr marL="2423160" marR="0" indent="-137160" algn="l" defTabSz="457200" rtl="0" latinLnBrk="0">
        <a:lnSpc>
          <a:spcPct val="100000"/>
        </a:lnSpc>
        <a:spcBef>
          <a:spcPts val="200"/>
        </a:spcBef>
        <a:spcAft>
          <a:spcPts val="0"/>
        </a:spcAft>
        <a:buClrTx/>
        <a:buSzPct val="100000"/>
        <a:buFont typeface="Arial"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Interstate"/>
          <a:ea typeface="Interstate"/>
          <a:cs typeface="Interstate"/>
          <a:sym typeface="Interstate"/>
        </a:defRPr>
      </a:lvl6pPr>
      <a:lvl7pPr marL="2880360" marR="0" indent="-137160" algn="l" defTabSz="457200" rtl="0" latinLnBrk="0">
        <a:lnSpc>
          <a:spcPct val="100000"/>
        </a:lnSpc>
        <a:spcBef>
          <a:spcPts val="200"/>
        </a:spcBef>
        <a:spcAft>
          <a:spcPts val="0"/>
        </a:spcAft>
        <a:buClrTx/>
        <a:buSzPct val="100000"/>
        <a:buFont typeface="Arial"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Interstate"/>
          <a:ea typeface="Interstate"/>
          <a:cs typeface="Interstate"/>
          <a:sym typeface="Interstate"/>
        </a:defRPr>
      </a:lvl7pPr>
      <a:lvl8pPr marL="3337559" marR="0" indent="-137159" algn="l" defTabSz="457200" rtl="0" latinLnBrk="0">
        <a:lnSpc>
          <a:spcPct val="100000"/>
        </a:lnSpc>
        <a:spcBef>
          <a:spcPts val="200"/>
        </a:spcBef>
        <a:spcAft>
          <a:spcPts val="0"/>
        </a:spcAft>
        <a:buClrTx/>
        <a:buSzPct val="100000"/>
        <a:buFont typeface="Arial"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Interstate"/>
          <a:ea typeface="Interstate"/>
          <a:cs typeface="Interstate"/>
          <a:sym typeface="Interstate"/>
        </a:defRPr>
      </a:lvl8pPr>
      <a:lvl9pPr marL="3794759" marR="0" indent="-137159" algn="l" defTabSz="457200" rtl="0" latinLnBrk="0">
        <a:lnSpc>
          <a:spcPct val="100000"/>
        </a:lnSpc>
        <a:spcBef>
          <a:spcPts val="200"/>
        </a:spcBef>
        <a:spcAft>
          <a:spcPts val="0"/>
        </a:spcAft>
        <a:buClrTx/>
        <a:buSzPct val="100000"/>
        <a:buFont typeface="Arial"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Interstate"/>
          <a:ea typeface="Interstate"/>
          <a:cs typeface="Interstate"/>
          <a:sym typeface="Interstate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59F071BF-6660-4547-B31A-3A8C0E74A69D}"/>
              </a:ext>
            </a:extLst>
          </p:cNvPr>
          <p:cNvSpPr txBox="1">
            <a:spLocks/>
          </p:cNvSpPr>
          <p:nvPr/>
        </p:nvSpPr>
        <p:spPr>
          <a:xfrm>
            <a:off x="641023" y="2384982"/>
            <a:ext cx="3714161" cy="2007909"/>
          </a:xfrm>
          <a:prstGeom prst="rect">
            <a:avLst/>
          </a:prstGeom>
        </p:spPr>
        <p:txBody>
          <a:bodyPr/>
          <a:lstStyle>
            <a:lvl1pPr marL="0" indent="0" algn="l" defTabSz="3600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2800" b="1" i="0" kern="1200">
                <a:solidFill>
                  <a:schemeClr val="accent1"/>
                </a:solidFill>
                <a:latin typeface="+mj-lt"/>
                <a:ea typeface="+mn-ea"/>
                <a:cs typeface="Verdana"/>
              </a:defRPr>
            </a:lvl1pPr>
            <a:lvl2pPr marL="266693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20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2pPr>
            <a:lvl3pPr marL="531799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3pPr>
            <a:lvl4pPr marL="809605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4pPr>
            <a:lvl5pPr marL="1076298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5pPr>
            <a:lvl6pPr marL="1981200" indent="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>
                <a:solidFill>
                  <a:schemeClr val="tx1"/>
                </a:solidFill>
                <a:latin typeface="+mn-lt"/>
              </a:rPr>
              <a:t>Add Text-Information</a:t>
            </a:r>
          </a:p>
          <a:p>
            <a:r>
              <a:rPr lang="en-GB" sz="1100" dirty="0">
                <a:solidFill>
                  <a:schemeClr val="tx1"/>
                </a:solidFill>
                <a:latin typeface="+mn-lt"/>
              </a:rPr>
              <a:t>…..</a:t>
            </a:r>
          </a:p>
          <a:p>
            <a:r>
              <a:rPr lang="en-GB" sz="1100" dirty="0">
                <a:solidFill>
                  <a:schemeClr val="tx1"/>
                </a:solidFill>
                <a:latin typeface="+mn-lt"/>
              </a:rPr>
              <a:t>…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hème Office">
  <a:themeElements>
    <a:clrScheme name="Custom 18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hèm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4</Words>
  <Application>Microsoft Office PowerPoint</Application>
  <PresentationFormat>On-screen Show (16:9)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Interstate</vt:lpstr>
      <vt:lpstr>Thème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Elodie BENANI</cp:lastModifiedBy>
  <cp:revision>17</cp:revision>
  <dcterms:modified xsi:type="dcterms:W3CDTF">2025-05-21T06:30:56Z</dcterms:modified>
</cp:coreProperties>
</file>